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otham 1" charset="1" panose="00000000000000000000"/>
      <p:regular r:id="rId10"/>
    </p:embeddedFont>
    <p:embeddedFont>
      <p:font typeface="Gotham 3" charset="1" panose="02000804040000020004"/>
      <p:regular r:id="rId11"/>
    </p:embeddedFont>
    <p:embeddedFont>
      <p:font typeface="Gotham 2" charset="1" panose="020005040500000200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jpeg" Type="http://schemas.openxmlformats.org/officeDocument/2006/relationships/image"/><Relationship Id="rId7" Target="../media/image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C41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15772" y="-1875370"/>
            <a:ext cx="5479377" cy="2904070"/>
          </a:xfrm>
          <a:custGeom>
            <a:avLst/>
            <a:gdLst/>
            <a:ahLst/>
            <a:cxnLst/>
            <a:rect r="r" b="b" t="t" l="l"/>
            <a:pathLst>
              <a:path h="2904070" w="5479377">
                <a:moveTo>
                  <a:pt x="0" y="0"/>
                </a:moveTo>
                <a:lnTo>
                  <a:pt x="5479377" y="0"/>
                </a:lnTo>
                <a:lnTo>
                  <a:pt x="5479377" y="2904070"/>
                </a:lnTo>
                <a:lnTo>
                  <a:pt x="0" y="29040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1028700" y="1028700"/>
            <a:ext cx="1466850" cy="285750"/>
          </a:xfrm>
          <a:prstGeom prst="rect">
            <a:avLst/>
          </a:prstGeom>
          <a:solidFill>
            <a:srgbClr val="E8B118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13382138" y="1171575"/>
            <a:ext cx="4551612" cy="1280978"/>
          </a:xfrm>
          <a:custGeom>
            <a:avLst/>
            <a:gdLst/>
            <a:ahLst/>
            <a:cxnLst/>
            <a:rect r="r" b="b" t="t" l="l"/>
            <a:pathLst>
              <a:path h="1280978" w="4551612">
                <a:moveTo>
                  <a:pt x="0" y="0"/>
                </a:moveTo>
                <a:lnTo>
                  <a:pt x="4551612" y="0"/>
                </a:lnTo>
                <a:lnTo>
                  <a:pt x="4551612" y="1280978"/>
                </a:lnTo>
                <a:lnTo>
                  <a:pt x="0" y="1280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9144000" y="2854582"/>
            <a:ext cx="7033317" cy="7033317"/>
            <a:chOff x="0" y="0"/>
            <a:chExt cx="12700000" cy="1270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11430" y="857250"/>
              <a:ext cx="13009880" cy="11644630"/>
            </a:xfrm>
            <a:custGeom>
              <a:avLst/>
              <a:gdLst/>
              <a:ahLst/>
              <a:cxnLst/>
              <a:rect r="r" b="b" t="t" l="l"/>
              <a:pathLst>
                <a:path h="11644630" w="1300988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-19612" t="0" r="-19612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552625" y="2063557"/>
            <a:ext cx="10738065" cy="2094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417"/>
              </a:lnSpc>
            </a:pPr>
            <a:r>
              <a:rPr lang="en-US" sz="13681">
                <a:solidFill>
                  <a:srgbClr val="FFFFFF"/>
                </a:solidFill>
                <a:latin typeface="Gotham 1"/>
              </a:rPr>
              <a:t>Título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52625" y="4554661"/>
            <a:ext cx="12829513" cy="527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99"/>
              </a:lnSpc>
            </a:pPr>
            <a:r>
              <a:rPr lang="en-US" sz="3416">
                <a:solidFill>
                  <a:srgbClr val="E8B118"/>
                </a:solidFill>
                <a:latin typeface="Gotham 1"/>
              </a:rPr>
              <a:t>Texto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607423">
            <a:off x="-10143855" y="-3637626"/>
            <a:ext cx="14618885" cy="7883358"/>
          </a:xfrm>
          <a:custGeom>
            <a:avLst/>
            <a:gdLst/>
            <a:ahLst/>
            <a:cxnLst/>
            <a:rect r="r" b="b" t="t" l="l"/>
            <a:pathLst>
              <a:path h="7883358" w="14618885">
                <a:moveTo>
                  <a:pt x="0" y="0"/>
                </a:moveTo>
                <a:lnTo>
                  <a:pt x="14618886" y="0"/>
                </a:lnTo>
                <a:lnTo>
                  <a:pt x="14618886" y="7883357"/>
                </a:lnTo>
                <a:lnTo>
                  <a:pt x="0" y="7883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14562015" y="7651874"/>
            <a:ext cx="3872923" cy="2773763"/>
          </a:xfrm>
          <a:custGeom>
            <a:avLst/>
            <a:gdLst/>
            <a:ahLst/>
            <a:cxnLst/>
            <a:rect r="r" b="b" t="t" l="l"/>
            <a:pathLst>
              <a:path h="2773763" w="3872923">
                <a:moveTo>
                  <a:pt x="3872922" y="0"/>
                </a:moveTo>
                <a:lnTo>
                  <a:pt x="0" y="0"/>
                </a:lnTo>
                <a:lnTo>
                  <a:pt x="0" y="2773763"/>
                </a:lnTo>
                <a:lnTo>
                  <a:pt x="3872922" y="2773763"/>
                </a:lnTo>
                <a:lnTo>
                  <a:pt x="387292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4647" r="-19463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3419040" y="3399193"/>
            <a:ext cx="1690152" cy="0"/>
          </a:xfrm>
          <a:prstGeom prst="line">
            <a:avLst/>
          </a:prstGeom>
          <a:ln cap="rnd" w="66675">
            <a:solidFill>
              <a:srgbClr val="0C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513490" y="-636867"/>
            <a:ext cx="3759650" cy="3656552"/>
          </a:xfrm>
          <a:custGeom>
            <a:avLst/>
            <a:gdLst/>
            <a:ahLst/>
            <a:cxnLst/>
            <a:rect r="r" b="b" t="t" l="l"/>
            <a:pathLst>
              <a:path h="3656552" w="3759650">
                <a:moveTo>
                  <a:pt x="0" y="0"/>
                </a:moveTo>
                <a:lnTo>
                  <a:pt x="3759651" y="0"/>
                </a:lnTo>
                <a:lnTo>
                  <a:pt x="3759651" y="3656552"/>
                </a:lnTo>
                <a:lnTo>
                  <a:pt x="0" y="36565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62561" y="2026993"/>
            <a:ext cx="11295594" cy="992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42"/>
              </a:lnSpc>
            </a:pPr>
            <a:r>
              <a:rPr lang="en-US" sz="5913">
                <a:solidFill>
                  <a:srgbClr val="000000"/>
                </a:solidFill>
                <a:latin typeface="Gotham 1"/>
              </a:rPr>
              <a:t>TÍTULO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235725" y="3979387"/>
            <a:ext cx="4462689" cy="1720264"/>
            <a:chOff x="0" y="0"/>
            <a:chExt cx="6238240" cy="240469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238240" cy="2503758"/>
            </a:xfrm>
            <a:custGeom>
              <a:avLst/>
              <a:gdLst/>
              <a:ahLst/>
              <a:cxnLst/>
              <a:rect r="r" b="b" t="t" l="l"/>
              <a:pathLst>
                <a:path h="2503758" w="6238240">
                  <a:moveTo>
                    <a:pt x="5615940" y="1933528"/>
                  </a:moveTo>
                  <a:cubicBezTo>
                    <a:pt x="5615940" y="1927178"/>
                    <a:pt x="5617210" y="1922098"/>
                    <a:pt x="5617210" y="1914478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914478"/>
                  </a:lnTo>
                  <a:cubicBezTo>
                    <a:pt x="0" y="2183718"/>
                    <a:pt x="209550" y="2404698"/>
                    <a:pt x="466090" y="2404698"/>
                  </a:cubicBezTo>
                  <a:lnTo>
                    <a:pt x="5149850" y="2404698"/>
                  </a:lnTo>
                  <a:cubicBezTo>
                    <a:pt x="5262880" y="2404698"/>
                    <a:pt x="5367020" y="2361518"/>
                    <a:pt x="5447030" y="2291668"/>
                  </a:cubicBezTo>
                  <a:cubicBezTo>
                    <a:pt x="5577840" y="2362788"/>
                    <a:pt x="5890260" y="2503758"/>
                    <a:pt x="6236970" y="2296748"/>
                  </a:cubicBezTo>
                  <a:cubicBezTo>
                    <a:pt x="6238240" y="2296748"/>
                    <a:pt x="5925820" y="2298018"/>
                    <a:pt x="5615940" y="1933528"/>
                  </a:cubicBezTo>
                  <a:close/>
                </a:path>
              </a:pathLst>
            </a:custGeom>
            <a:solidFill>
              <a:srgbClr val="E8B118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850824" y="5143500"/>
            <a:ext cx="2394643" cy="847591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3419040" y="4002142"/>
            <a:ext cx="3615098" cy="1589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6"/>
              </a:lnSpc>
            </a:pPr>
            <a:r>
              <a:rPr lang="en-US" sz="3093">
                <a:solidFill>
                  <a:srgbClr val="000000"/>
                </a:solidFill>
                <a:latin typeface="Gotham 2"/>
              </a:rPr>
              <a:t>El trabajo no es consecuencia del pecado.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799515" y="5317886"/>
            <a:ext cx="4219452" cy="381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6"/>
              </a:lnSpc>
            </a:pPr>
            <a:r>
              <a:rPr lang="en-US" sz="2313">
                <a:solidFill>
                  <a:srgbClr val="FFFFFF"/>
                </a:solidFill>
                <a:latin typeface="Gotham 1"/>
              </a:rPr>
              <a:t> Génesis 2, 15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9576330" y="3979387"/>
            <a:ext cx="4462689" cy="1720264"/>
            <a:chOff x="0" y="0"/>
            <a:chExt cx="6238240" cy="240469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238240" cy="2503758"/>
            </a:xfrm>
            <a:custGeom>
              <a:avLst/>
              <a:gdLst/>
              <a:ahLst/>
              <a:cxnLst/>
              <a:rect r="r" b="b" t="t" l="l"/>
              <a:pathLst>
                <a:path h="2503758" w="6238240">
                  <a:moveTo>
                    <a:pt x="5615940" y="1933528"/>
                  </a:moveTo>
                  <a:cubicBezTo>
                    <a:pt x="5615940" y="1927178"/>
                    <a:pt x="5617210" y="1922098"/>
                    <a:pt x="5617210" y="1914478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914478"/>
                  </a:lnTo>
                  <a:cubicBezTo>
                    <a:pt x="0" y="2183718"/>
                    <a:pt x="209550" y="2404698"/>
                    <a:pt x="466090" y="2404698"/>
                  </a:cubicBezTo>
                  <a:lnTo>
                    <a:pt x="5149850" y="2404698"/>
                  </a:lnTo>
                  <a:cubicBezTo>
                    <a:pt x="5262880" y="2404698"/>
                    <a:pt x="5367020" y="2361518"/>
                    <a:pt x="5447030" y="2291668"/>
                  </a:cubicBezTo>
                  <a:cubicBezTo>
                    <a:pt x="5577840" y="2362788"/>
                    <a:pt x="5890260" y="2503758"/>
                    <a:pt x="6236970" y="2296748"/>
                  </a:cubicBezTo>
                  <a:cubicBezTo>
                    <a:pt x="6238240" y="2296748"/>
                    <a:pt x="5925820" y="2298018"/>
                    <a:pt x="5615940" y="1933528"/>
                  </a:cubicBezTo>
                  <a:close/>
                </a:path>
              </a:pathLst>
            </a:custGeom>
            <a:solidFill>
              <a:srgbClr val="E8B118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3191429" y="5143500"/>
            <a:ext cx="2394643" cy="847591"/>
            <a:chOff x="0" y="0"/>
            <a:chExt cx="6350000" cy="6350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9759645" y="3979387"/>
            <a:ext cx="3615098" cy="172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0"/>
              </a:lnSpc>
            </a:pPr>
            <a:r>
              <a:rPr lang="en-US" sz="3093">
                <a:solidFill>
                  <a:srgbClr val="000000"/>
                </a:solidFill>
                <a:latin typeface="Gotham 2"/>
              </a:rPr>
              <a:t>Después de la caída, el trabajo se hizo una tarea difícil.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3235725" y="6505441"/>
            <a:ext cx="4462689" cy="1720264"/>
            <a:chOff x="0" y="0"/>
            <a:chExt cx="6238240" cy="240469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238240" cy="2503758"/>
            </a:xfrm>
            <a:custGeom>
              <a:avLst/>
              <a:gdLst/>
              <a:ahLst/>
              <a:cxnLst/>
              <a:rect r="r" b="b" t="t" l="l"/>
              <a:pathLst>
                <a:path h="2503758" w="6238240">
                  <a:moveTo>
                    <a:pt x="5615940" y="1933528"/>
                  </a:moveTo>
                  <a:cubicBezTo>
                    <a:pt x="5615940" y="1927178"/>
                    <a:pt x="5617210" y="1922098"/>
                    <a:pt x="5617210" y="1914478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914478"/>
                  </a:lnTo>
                  <a:cubicBezTo>
                    <a:pt x="0" y="2183718"/>
                    <a:pt x="209550" y="2404698"/>
                    <a:pt x="466090" y="2404698"/>
                  </a:cubicBezTo>
                  <a:lnTo>
                    <a:pt x="5149850" y="2404698"/>
                  </a:lnTo>
                  <a:cubicBezTo>
                    <a:pt x="5262880" y="2404698"/>
                    <a:pt x="5367020" y="2361518"/>
                    <a:pt x="5447030" y="2291668"/>
                  </a:cubicBezTo>
                  <a:cubicBezTo>
                    <a:pt x="5577840" y="2362788"/>
                    <a:pt x="5890260" y="2503758"/>
                    <a:pt x="6236970" y="2296748"/>
                  </a:cubicBezTo>
                  <a:cubicBezTo>
                    <a:pt x="6238240" y="2296748"/>
                    <a:pt x="5925820" y="2298018"/>
                    <a:pt x="5615940" y="1933528"/>
                  </a:cubicBezTo>
                  <a:close/>
                </a:path>
              </a:pathLst>
            </a:custGeom>
            <a:solidFill>
              <a:srgbClr val="E8B118"/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850824" y="7669554"/>
            <a:ext cx="2394643" cy="847591"/>
            <a:chOff x="0" y="0"/>
            <a:chExt cx="6350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2999465" y="7066961"/>
            <a:ext cx="4219452" cy="556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206"/>
              </a:lnSpc>
              <a:spcBef>
                <a:spcPct val="0"/>
              </a:spcBef>
            </a:pPr>
            <a:r>
              <a:rPr lang="en-US" sz="3093" u="none">
                <a:solidFill>
                  <a:srgbClr val="000000"/>
                </a:solidFill>
                <a:latin typeface="Gotham 2"/>
              </a:rPr>
              <a:t> Génesis 3, 17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576330" y="6505441"/>
            <a:ext cx="4462689" cy="1720264"/>
            <a:chOff x="0" y="0"/>
            <a:chExt cx="6238240" cy="240469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238240" cy="2503758"/>
            </a:xfrm>
            <a:custGeom>
              <a:avLst/>
              <a:gdLst/>
              <a:ahLst/>
              <a:cxnLst/>
              <a:rect r="r" b="b" t="t" l="l"/>
              <a:pathLst>
                <a:path h="2503758" w="6238240">
                  <a:moveTo>
                    <a:pt x="5615940" y="1933528"/>
                  </a:moveTo>
                  <a:cubicBezTo>
                    <a:pt x="5615940" y="1927178"/>
                    <a:pt x="5617210" y="1922098"/>
                    <a:pt x="5617210" y="1914478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914478"/>
                  </a:lnTo>
                  <a:cubicBezTo>
                    <a:pt x="0" y="2183718"/>
                    <a:pt x="209550" y="2404698"/>
                    <a:pt x="466090" y="2404698"/>
                  </a:cubicBezTo>
                  <a:lnTo>
                    <a:pt x="5149850" y="2404698"/>
                  </a:lnTo>
                  <a:cubicBezTo>
                    <a:pt x="5262880" y="2404698"/>
                    <a:pt x="5367020" y="2361518"/>
                    <a:pt x="5447030" y="2291668"/>
                  </a:cubicBezTo>
                  <a:cubicBezTo>
                    <a:pt x="5577840" y="2362788"/>
                    <a:pt x="5890260" y="2503758"/>
                    <a:pt x="6236970" y="2296748"/>
                  </a:cubicBezTo>
                  <a:cubicBezTo>
                    <a:pt x="6238240" y="2296748"/>
                    <a:pt x="5925820" y="2298018"/>
                    <a:pt x="5615940" y="1933528"/>
                  </a:cubicBezTo>
                  <a:close/>
                </a:path>
              </a:pathLst>
            </a:custGeom>
            <a:solidFill>
              <a:srgbClr val="E8B118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3191429" y="7669554"/>
            <a:ext cx="2394643" cy="847591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9759645" y="6713353"/>
            <a:ext cx="3615098" cy="130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40"/>
              </a:lnSpc>
            </a:pPr>
            <a:r>
              <a:rPr lang="en-US" sz="3093">
                <a:solidFill>
                  <a:srgbClr val="000000"/>
                </a:solidFill>
                <a:latin typeface="Gotham 2"/>
              </a:rPr>
              <a:t>Importancia del Trabajo y el descanso.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279024" y="7844098"/>
            <a:ext cx="4219452" cy="381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6"/>
              </a:lnSpc>
            </a:pPr>
            <a:r>
              <a:rPr lang="en-US" sz="2313">
                <a:solidFill>
                  <a:srgbClr val="FFFFFF"/>
                </a:solidFill>
                <a:latin typeface="Gotham 1"/>
              </a:rPr>
              <a:t> Éxodo 34, 21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835096" y="8772525"/>
            <a:ext cx="848408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0"/>
              </a:lnSpc>
            </a:pPr>
            <a:r>
              <a:rPr lang="en-US" sz="6383">
                <a:solidFill>
                  <a:srgbClr val="FFFFFF"/>
                </a:solidFill>
                <a:latin typeface="Gotham 1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1217814" y="3073962"/>
            <a:ext cx="4393816" cy="4393816"/>
            <a:chOff x="0" y="0"/>
            <a:chExt cx="14400530" cy="144005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5480483">
            <a:off x="4455019" y="6236252"/>
            <a:ext cx="1193630" cy="1193630"/>
          </a:xfrm>
          <a:custGeom>
            <a:avLst/>
            <a:gdLst/>
            <a:ahLst/>
            <a:cxnLst/>
            <a:rect r="r" b="b" t="t" l="l"/>
            <a:pathLst>
              <a:path h="1193630" w="1193630">
                <a:moveTo>
                  <a:pt x="0" y="0"/>
                </a:moveTo>
                <a:lnTo>
                  <a:pt x="1193630" y="0"/>
                </a:lnTo>
                <a:lnTo>
                  <a:pt x="1193630" y="1193630"/>
                </a:lnTo>
                <a:lnTo>
                  <a:pt x="0" y="119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41348" y="3895852"/>
            <a:ext cx="3710485" cy="777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6"/>
              </a:lnSpc>
            </a:pPr>
            <a:r>
              <a:rPr lang="en-US" sz="4418">
                <a:solidFill>
                  <a:srgbClr val="FFFFFF"/>
                </a:solidFill>
                <a:latin typeface="Gotham 2"/>
              </a:rPr>
              <a:t>Texto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5400000">
            <a:off x="6657244" y="2946549"/>
            <a:ext cx="4392942" cy="4392942"/>
          </a:xfrm>
          <a:custGeom>
            <a:avLst/>
            <a:gdLst/>
            <a:ahLst/>
            <a:cxnLst/>
            <a:rect r="r" b="b" t="t" l="l"/>
            <a:pathLst>
              <a:path h="4392942" w="4392942">
                <a:moveTo>
                  <a:pt x="0" y="0"/>
                </a:moveTo>
                <a:lnTo>
                  <a:pt x="4392942" y="0"/>
                </a:lnTo>
                <a:lnTo>
                  <a:pt x="4392942" y="4392942"/>
                </a:lnTo>
                <a:lnTo>
                  <a:pt x="0" y="4392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80483">
            <a:off x="9894457" y="6108882"/>
            <a:ext cx="1193630" cy="1193630"/>
          </a:xfrm>
          <a:custGeom>
            <a:avLst/>
            <a:gdLst/>
            <a:ahLst/>
            <a:cxnLst/>
            <a:rect r="r" b="b" t="t" l="l"/>
            <a:pathLst>
              <a:path h="1193630" w="1193630">
                <a:moveTo>
                  <a:pt x="0" y="0"/>
                </a:moveTo>
                <a:lnTo>
                  <a:pt x="1193630" y="0"/>
                </a:lnTo>
                <a:lnTo>
                  <a:pt x="1193630" y="1193630"/>
                </a:lnTo>
                <a:lnTo>
                  <a:pt x="0" y="11936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5400000">
            <a:off x="12096690" y="2819222"/>
            <a:ext cx="4393816" cy="4393816"/>
            <a:chOff x="0" y="0"/>
            <a:chExt cx="14400530" cy="144005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-5480483">
            <a:off x="15333895" y="5981512"/>
            <a:ext cx="1193630" cy="1193630"/>
          </a:xfrm>
          <a:custGeom>
            <a:avLst/>
            <a:gdLst/>
            <a:ahLst/>
            <a:cxnLst/>
            <a:rect r="r" b="b" t="t" l="l"/>
            <a:pathLst>
              <a:path h="1193630" w="1193630">
                <a:moveTo>
                  <a:pt x="0" y="0"/>
                </a:moveTo>
                <a:lnTo>
                  <a:pt x="1193630" y="0"/>
                </a:lnTo>
                <a:lnTo>
                  <a:pt x="1193630" y="1193629"/>
                </a:lnTo>
                <a:lnTo>
                  <a:pt x="0" y="11936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87129" y="6322748"/>
            <a:ext cx="1529409" cy="915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9"/>
              </a:lnSpc>
            </a:pPr>
            <a:r>
              <a:rPr lang="en-US" sz="5385">
                <a:solidFill>
                  <a:srgbClr val="FFFFFF"/>
                </a:solidFill>
                <a:latin typeface="Gotham 1"/>
              </a:rPr>
              <a:t>1</a:t>
            </a:r>
          </a:p>
        </p:txBody>
      </p:sp>
      <p:sp>
        <p:nvSpPr>
          <p:cNvPr name="Freeform 12" id="12"/>
          <p:cNvSpPr/>
          <p:nvPr/>
        </p:nvSpPr>
        <p:spPr>
          <a:xfrm flipH="false" flipV="true" rot="0">
            <a:off x="13992145" y="7223674"/>
            <a:ext cx="4468168" cy="3200075"/>
          </a:xfrm>
          <a:custGeom>
            <a:avLst/>
            <a:gdLst/>
            <a:ahLst/>
            <a:cxnLst/>
            <a:rect r="r" b="b" t="t" l="l"/>
            <a:pathLst>
              <a:path h="3200075" w="4468168">
                <a:moveTo>
                  <a:pt x="0" y="3200075"/>
                </a:moveTo>
                <a:lnTo>
                  <a:pt x="4468167" y="3200075"/>
                </a:lnTo>
                <a:lnTo>
                  <a:pt x="4468167" y="0"/>
                </a:lnTo>
                <a:lnTo>
                  <a:pt x="0" y="0"/>
                </a:lnTo>
                <a:lnTo>
                  <a:pt x="0" y="32000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647" r="-19463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17814" y="933450"/>
            <a:ext cx="14756822" cy="993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42"/>
              </a:lnSpc>
            </a:pPr>
            <a:r>
              <a:rPr lang="en-US" sz="5913">
                <a:solidFill>
                  <a:srgbClr val="000000"/>
                </a:solidFill>
                <a:latin typeface="Gotham 1"/>
              </a:rPr>
              <a:t>TÍTULO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-743356" y="7776978"/>
            <a:ext cx="2888465" cy="2809257"/>
          </a:xfrm>
          <a:custGeom>
            <a:avLst/>
            <a:gdLst/>
            <a:ahLst/>
            <a:cxnLst/>
            <a:rect r="r" b="b" t="t" l="l"/>
            <a:pathLst>
              <a:path h="2809257" w="2888465">
                <a:moveTo>
                  <a:pt x="0" y="0"/>
                </a:moveTo>
                <a:lnTo>
                  <a:pt x="2888465" y="0"/>
                </a:lnTo>
                <a:lnTo>
                  <a:pt x="2888465" y="2809257"/>
                </a:lnTo>
                <a:lnTo>
                  <a:pt x="0" y="2809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6588085" y="8695832"/>
            <a:ext cx="848408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0"/>
              </a:lnSpc>
            </a:pPr>
            <a:r>
              <a:rPr lang="en-US" sz="6383">
                <a:solidFill>
                  <a:srgbClr val="FFFFFF"/>
                </a:solidFill>
                <a:latin typeface="Gotham 1"/>
              </a:rPr>
              <a:t>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92186" y="4408536"/>
            <a:ext cx="3900884" cy="7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6"/>
              </a:lnSpc>
              <a:spcBef>
                <a:spcPct val="0"/>
              </a:spcBef>
            </a:pPr>
            <a:r>
              <a:rPr lang="en-US" sz="4418">
                <a:solidFill>
                  <a:srgbClr val="FFFFFF"/>
                </a:solidFill>
                <a:latin typeface="Gotham 2"/>
              </a:rPr>
              <a:t>Texto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473628" y="3790120"/>
            <a:ext cx="3900884" cy="7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6"/>
              </a:lnSpc>
              <a:spcBef>
                <a:spcPct val="0"/>
              </a:spcBef>
            </a:pPr>
            <a:r>
              <a:rPr lang="en-US" sz="4418">
                <a:solidFill>
                  <a:srgbClr val="FFFFFF"/>
                </a:solidFill>
                <a:latin typeface="Gotham 2"/>
              </a:rPr>
              <a:t>Texto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726568" y="6185379"/>
            <a:ext cx="1529409" cy="915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9"/>
              </a:lnSpc>
            </a:pPr>
            <a:r>
              <a:rPr lang="en-US" sz="5385">
                <a:solidFill>
                  <a:srgbClr val="FFFFFF"/>
                </a:solidFill>
                <a:latin typeface="Gotham 1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166006" y="6046726"/>
            <a:ext cx="1529409" cy="915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9"/>
              </a:lnSpc>
            </a:pPr>
            <a:r>
              <a:rPr lang="en-US" sz="5385">
                <a:solidFill>
                  <a:srgbClr val="FFFFFF"/>
                </a:solidFill>
                <a:latin typeface="Gotham 1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5400000">
            <a:off x="1028700" y="3170327"/>
            <a:ext cx="3305014" cy="3305014"/>
            <a:chOff x="0" y="0"/>
            <a:chExt cx="14400530" cy="1440053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5480483">
            <a:off x="3463715" y="5548991"/>
            <a:ext cx="897844" cy="897844"/>
          </a:xfrm>
          <a:custGeom>
            <a:avLst/>
            <a:gdLst/>
            <a:ahLst/>
            <a:cxnLst/>
            <a:rect r="r" b="b" t="t" l="l"/>
            <a:pathLst>
              <a:path h="897844" w="897844">
                <a:moveTo>
                  <a:pt x="0" y="0"/>
                </a:moveTo>
                <a:lnTo>
                  <a:pt x="897844" y="0"/>
                </a:lnTo>
                <a:lnTo>
                  <a:pt x="897844" y="897844"/>
                </a:lnTo>
                <a:lnTo>
                  <a:pt x="0" y="897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21622" y="3788801"/>
            <a:ext cx="2791015" cy="1750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3323">
                <a:solidFill>
                  <a:srgbClr val="FFFFFF"/>
                </a:solidFill>
                <a:latin typeface="Gotham 2"/>
              </a:rPr>
              <a:t>Debemos trabajar arduamente.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5400000">
            <a:off x="5120221" y="3074487"/>
            <a:ext cx="3304356" cy="3304356"/>
          </a:xfrm>
          <a:custGeom>
            <a:avLst/>
            <a:gdLst/>
            <a:ahLst/>
            <a:cxnLst/>
            <a:rect r="r" b="b" t="t" l="l"/>
            <a:pathLst>
              <a:path h="3304356" w="3304356">
                <a:moveTo>
                  <a:pt x="0" y="0"/>
                </a:moveTo>
                <a:lnTo>
                  <a:pt x="3304357" y="0"/>
                </a:lnTo>
                <a:lnTo>
                  <a:pt x="3304357" y="3304356"/>
                </a:lnTo>
                <a:lnTo>
                  <a:pt x="0" y="330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480483">
            <a:off x="7555242" y="5453183"/>
            <a:ext cx="897844" cy="897844"/>
          </a:xfrm>
          <a:custGeom>
            <a:avLst/>
            <a:gdLst/>
            <a:ahLst/>
            <a:cxnLst/>
            <a:rect r="r" b="b" t="t" l="l"/>
            <a:pathLst>
              <a:path h="897844" w="897844">
                <a:moveTo>
                  <a:pt x="0" y="0"/>
                </a:moveTo>
                <a:lnTo>
                  <a:pt x="897844" y="0"/>
                </a:lnTo>
                <a:lnTo>
                  <a:pt x="897844" y="897844"/>
                </a:lnTo>
                <a:lnTo>
                  <a:pt x="0" y="897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5400000">
            <a:off x="9211754" y="2978712"/>
            <a:ext cx="3305014" cy="3305014"/>
            <a:chOff x="0" y="0"/>
            <a:chExt cx="14400530" cy="144005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400530" cy="14399261"/>
            </a:xfrm>
            <a:custGeom>
              <a:avLst/>
              <a:gdLst/>
              <a:ahLst/>
              <a:cxnLst/>
              <a:rect r="r" b="b" t="t" l="l"/>
              <a:pathLst>
                <a:path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-5480483">
            <a:off x="11646769" y="5357376"/>
            <a:ext cx="897844" cy="897844"/>
          </a:xfrm>
          <a:custGeom>
            <a:avLst/>
            <a:gdLst/>
            <a:ahLst/>
            <a:cxnLst/>
            <a:rect r="r" b="b" t="t" l="l"/>
            <a:pathLst>
              <a:path h="897844" w="897844">
                <a:moveTo>
                  <a:pt x="0" y="0"/>
                </a:moveTo>
                <a:lnTo>
                  <a:pt x="897845" y="0"/>
                </a:lnTo>
                <a:lnTo>
                  <a:pt x="897845" y="897844"/>
                </a:lnTo>
                <a:lnTo>
                  <a:pt x="0" y="897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337429" y="5607139"/>
            <a:ext cx="1150416" cy="695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1"/>
              </a:lnSpc>
            </a:pPr>
            <a:r>
              <a:rPr lang="en-US" sz="4050">
                <a:solidFill>
                  <a:srgbClr val="FFFFFF"/>
                </a:solidFill>
                <a:latin typeface="Gotham 1"/>
              </a:rPr>
              <a:t>1</a:t>
            </a:r>
          </a:p>
        </p:txBody>
      </p:sp>
      <p:sp>
        <p:nvSpPr>
          <p:cNvPr name="Freeform 12" id="12"/>
          <p:cNvSpPr/>
          <p:nvPr/>
        </p:nvSpPr>
        <p:spPr>
          <a:xfrm flipH="false" flipV="true" rot="0">
            <a:off x="15077486" y="7894436"/>
            <a:ext cx="3360941" cy="2407085"/>
          </a:xfrm>
          <a:custGeom>
            <a:avLst/>
            <a:gdLst/>
            <a:ahLst/>
            <a:cxnLst/>
            <a:rect r="r" b="b" t="t" l="l"/>
            <a:pathLst>
              <a:path h="2407085" w="3360941">
                <a:moveTo>
                  <a:pt x="0" y="2407086"/>
                </a:moveTo>
                <a:lnTo>
                  <a:pt x="3360941" y="2407086"/>
                </a:lnTo>
                <a:lnTo>
                  <a:pt x="3360941" y="0"/>
                </a:lnTo>
                <a:lnTo>
                  <a:pt x="0" y="0"/>
                </a:lnTo>
                <a:lnTo>
                  <a:pt x="0" y="240708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4647" r="-19463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17814" y="933450"/>
            <a:ext cx="14756822" cy="993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42"/>
              </a:lnSpc>
            </a:pPr>
            <a:r>
              <a:rPr lang="en-US" sz="5913">
                <a:solidFill>
                  <a:srgbClr val="000000"/>
                </a:solidFill>
                <a:latin typeface="Gotham 1"/>
              </a:rPr>
              <a:t>NUESTRA PARTE EN EL TRABAJO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-631713" y="8504534"/>
            <a:ext cx="2172694" cy="2113114"/>
          </a:xfrm>
          <a:custGeom>
            <a:avLst/>
            <a:gdLst/>
            <a:ahLst/>
            <a:cxnLst/>
            <a:rect r="r" b="b" t="t" l="l"/>
            <a:pathLst>
              <a:path h="2113114" w="2172694">
                <a:moveTo>
                  <a:pt x="0" y="0"/>
                </a:moveTo>
                <a:lnTo>
                  <a:pt x="2172694" y="0"/>
                </a:lnTo>
                <a:lnTo>
                  <a:pt x="2172694" y="2113113"/>
                </a:lnTo>
                <a:lnTo>
                  <a:pt x="0" y="21131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7030143" y="8992263"/>
            <a:ext cx="638170" cy="740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62"/>
              </a:lnSpc>
            </a:pPr>
            <a:r>
              <a:rPr lang="en-US" sz="4801">
                <a:solidFill>
                  <a:srgbClr val="FFFFFF"/>
                </a:solidFill>
                <a:latin typeface="Gotham 1"/>
              </a:rPr>
              <a:t>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47384" y="4174440"/>
            <a:ext cx="2934232" cy="117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53"/>
              </a:lnSpc>
              <a:spcBef>
                <a:spcPct val="0"/>
              </a:spcBef>
            </a:pPr>
            <a:r>
              <a:rPr lang="en-US" sz="3323">
                <a:solidFill>
                  <a:srgbClr val="FFFFFF"/>
                </a:solidFill>
                <a:latin typeface="Gotham 2"/>
              </a:rPr>
              <a:t>Respetar el descanso</a:t>
            </a:r>
            <a:r>
              <a:rPr lang="en-US" sz="3323" u="none">
                <a:solidFill>
                  <a:srgbClr val="FFFFFF"/>
                </a:solidFill>
                <a:latin typeface="Gotham 2"/>
              </a:rPr>
              <a:t>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495286" y="3709269"/>
            <a:ext cx="2934232" cy="58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53"/>
              </a:lnSpc>
              <a:spcBef>
                <a:spcPct val="0"/>
              </a:spcBef>
            </a:pPr>
            <a:r>
              <a:rPr lang="en-US" sz="3323">
                <a:solidFill>
                  <a:srgbClr val="FFFFFF"/>
                </a:solidFill>
                <a:latin typeface="Gotham 2"/>
              </a:rPr>
              <a:t>Honestidad</a:t>
            </a:r>
            <a:r>
              <a:rPr lang="en-US" sz="3323" u="none">
                <a:solidFill>
                  <a:srgbClr val="FFFFFF"/>
                </a:solidFill>
                <a:latin typeface="Gotham 2"/>
              </a:rPr>
              <a:t>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28956" y="5503810"/>
            <a:ext cx="1150416" cy="695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1"/>
              </a:lnSpc>
            </a:pPr>
            <a:r>
              <a:rPr lang="en-US" sz="4050">
                <a:solidFill>
                  <a:srgbClr val="FFFFFF"/>
                </a:solidFill>
                <a:latin typeface="Gotham 1"/>
              </a:rPr>
              <a:t>2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520483" y="5399516"/>
            <a:ext cx="1150416" cy="695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1"/>
              </a:lnSpc>
            </a:pPr>
            <a:r>
              <a:rPr lang="en-US" sz="4050">
                <a:solidFill>
                  <a:srgbClr val="FFFFFF"/>
                </a:solidFill>
                <a:latin typeface="Gotham 1"/>
              </a:rPr>
              <a:t>3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5400000">
            <a:off x="14097019" y="3054524"/>
            <a:ext cx="3304356" cy="3304356"/>
          </a:xfrm>
          <a:custGeom>
            <a:avLst/>
            <a:gdLst/>
            <a:ahLst/>
            <a:cxnLst/>
            <a:rect r="r" b="b" t="t" l="l"/>
            <a:pathLst>
              <a:path h="3304356" w="3304356">
                <a:moveTo>
                  <a:pt x="0" y="0"/>
                </a:moveTo>
                <a:lnTo>
                  <a:pt x="3304357" y="0"/>
                </a:lnTo>
                <a:lnTo>
                  <a:pt x="3304357" y="3304356"/>
                </a:lnTo>
                <a:lnTo>
                  <a:pt x="0" y="33043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5480483">
            <a:off x="16532040" y="5433220"/>
            <a:ext cx="897844" cy="897844"/>
          </a:xfrm>
          <a:custGeom>
            <a:avLst/>
            <a:gdLst/>
            <a:ahLst/>
            <a:cxnLst/>
            <a:rect r="r" b="b" t="t" l="l"/>
            <a:pathLst>
              <a:path h="897844" w="897844">
                <a:moveTo>
                  <a:pt x="0" y="0"/>
                </a:moveTo>
                <a:lnTo>
                  <a:pt x="897845" y="0"/>
                </a:lnTo>
                <a:lnTo>
                  <a:pt x="897845" y="897844"/>
                </a:lnTo>
                <a:lnTo>
                  <a:pt x="0" y="897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4424182" y="4154476"/>
            <a:ext cx="2934232" cy="586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53"/>
              </a:lnSpc>
              <a:spcBef>
                <a:spcPct val="0"/>
              </a:spcBef>
            </a:pPr>
            <a:r>
              <a:rPr lang="en-US" sz="3323">
                <a:solidFill>
                  <a:srgbClr val="FFFFFF"/>
                </a:solidFill>
                <a:latin typeface="Gotham 2"/>
              </a:rPr>
              <a:t>Fidelidad.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405754" y="5483847"/>
            <a:ext cx="1150416" cy="695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1"/>
              </a:lnSpc>
            </a:pPr>
            <a:r>
              <a:rPr lang="en-US" sz="4050">
                <a:solidFill>
                  <a:srgbClr val="FFFFFF"/>
                </a:solidFill>
                <a:latin typeface="Gotham 1"/>
              </a:rPr>
              <a:t>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21622" y="6542015"/>
            <a:ext cx="2791015" cy="1182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3323">
                <a:solidFill>
                  <a:srgbClr val="0C416F"/>
                </a:solidFill>
                <a:latin typeface="Gotham 2"/>
              </a:rPr>
              <a:t>Eclesiastés 9, 10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590601" y="6795079"/>
            <a:ext cx="2791015" cy="591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3323">
                <a:solidFill>
                  <a:srgbClr val="0C416F"/>
                </a:solidFill>
                <a:latin typeface="Gotham 2"/>
              </a:rPr>
              <a:t>Éxodo 34, 21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879885" y="6795079"/>
            <a:ext cx="2791015" cy="5918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3323">
                <a:solidFill>
                  <a:srgbClr val="0C416F"/>
                </a:solidFill>
                <a:latin typeface="Gotham 2"/>
              </a:rPr>
              <a:t>Daniel 6, 5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353690" y="6532807"/>
            <a:ext cx="2791015" cy="1182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53"/>
              </a:lnSpc>
            </a:pPr>
            <a:r>
              <a:rPr lang="en-US" sz="3323">
                <a:solidFill>
                  <a:srgbClr val="0C416F"/>
                </a:solidFill>
                <a:latin typeface="Gotham 2"/>
              </a:rPr>
              <a:t>Colosenes 3, 23-24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E2E7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068" y="194119"/>
            <a:ext cx="17617864" cy="3133299"/>
            <a:chOff x="0" y="0"/>
            <a:chExt cx="5959623" cy="10599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9623" cy="1059906"/>
            </a:xfrm>
            <a:custGeom>
              <a:avLst/>
              <a:gdLst/>
              <a:ahLst/>
              <a:cxnLst/>
              <a:rect r="r" b="b" t="t" l="l"/>
              <a:pathLst>
                <a:path h="1059906" w="5959623">
                  <a:moveTo>
                    <a:pt x="5835163" y="1059906"/>
                  </a:moveTo>
                  <a:lnTo>
                    <a:pt x="124460" y="1059906"/>
                  </a:lnTo>
                  <a:cubicBezTo>
                    <a:pt x="55880" y="1059906"/>
                    <a:pt x="0" y="1004026"/>
                    <a:pt x="0" y="9354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835163" y="0"/>
                  </a:lnTo>
                  <a:cubicBezTo>
                    <a:pt x="5903743" y="0"/>
                    <a:pt x="5959623" y="55880"/>
                    <a:pt x="5959623" y="124460"/>
                  </a:cubicBezTo>
                  <a:lnTo>
                    <a:pt x="5959623" y="935446"/>
                  </a:lnTo>
                  <a:cubicBezTo>
                    <a:pt x="5959623" y="1004026"/>
                    <a:pt x="5903743" y="1059906"/>
                    <a:pt x="5835163" y="1059906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028700" y="1062457"/>
            <a:ext cx="16045936" cy="922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6889"/>
              </a:lnSpc>
            </a:pPr>
            <a:r>
              <a:rPr lang="en-US" sz="5741" spc="-114">
                <a:solidFill>
                  <a:srgbClr val="FFFFFF"/>
                </a:solidFill>
                <a:latin typeface="Gotham 3 Bold"/>
              </a:rPr>
              <a:t>TÍTULO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983217"/>
            <a:ext cx="14362621" cy="1032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97"/>
              </a:lnSpc>
            </a:pPr>
            <a:r>
              <a:rPr lang="en-US" sz="3359">
                <a:solidFill>
                  <a:srgbClr val="E8B118"/>
                </a:solidFill>
                <a:latin typeface="Gotham 2"/>
              </a:rPr>
              <a:t>Texto </a:t>
            </a:r>
          </a:p>
          <a:p>
            <a:pPr>
              <a:lnSpc>
                <a:spcPts val="399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5762252" y="859422"/>
            <a:ext cx="1312385" cy="1502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49"/>
              </a:lnSpc>
            </a:pPr>
            <a:r>
              <a:rPr lang="en-US" sz="9874">
                <a:solidFill>
                  <a:srgbClr val="FFFFFF"/>
                </a:solidFill>
                <a:latin typeface="Gotham 1"/>
              </a:rPr>
              <a:t>4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434893" y="4617697"/>
            <a:ext cx="5711291" cy="4409045"/>
            <a:chOff x="0" y="0"/>
            <a:chExt cx="1931968" cy="149145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31968" cy="1491455"/>
            </a:xfrm>
            <a:custGeom>
              <a:avLst/>
              <a:gdLst/>
              <a:ahLst/>
              <a:cxnLst/>
              <a:rect r="r" b="b" t="t" l="l"/>
              <a:pathLst>
                <a:path h="1491455" w="1931968">
                  <a:moveTo>
                    <a:pt x="1807508" y="1491455"/>
                  </a:moveTo>
                  <a:lnTo>
                    <a:pt x="124460" y="1491455"/>
                  </a:lnTo>
                  <a:cubicBezTo>
                    <a:pt x="55880" y="1491455"/>
                    <a:pt x="0" y="1435575"/>
                    <a:pt x="0" y="13669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7508" y="0"/>
                  </a:lnTo>
                  <a:cubicBezTo>
                    <a:pt x="1876088" y="0"/>
                    <a:pt x="1931968" y="55880"/>
                    <a:pt x="1931968" y="124460"/>
                  </a:cubicBezTo>
                  <a:lnTo>
                    <a:pt x="1931968" y="1366995"/>
                  </a:lnTo>
                  <a:cubicBezTo>
                    <a:pt x="1931968" y="1435575"/>
                    <a:pt x="1876088" y="1491455"/>
                    <a:pt x="1807508" y="1491455"/>
                  </a:cubicBezTo>
                  <a:close/>
                </a:path>
              </a:pathLst>
            </a:custGeom>
            <a:solidFill>
              <a:srgbClr val="E8B118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30311" y="6448701"/>
            <a:ext cx="4145668" cy="1267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5"/>
              </a:lnSpc>
            </a:pPr>
            <a:r>
              <a:rPr lang="en-US" sz="4164">
                <a:solidFill>
                  <a:srgbClr val="191919"/>
                </a:solidFill>
                <a:latin typeface="Gotham 2 Italics"/>
              </a:rPr>
              <a:t>Texto</a:t>
            </a:r>
          </a:p>
          <a:p>
            <a:pPr algn="l">
              <a:lnSpc>
                <a:spcPts val="4955"/>
              </a:lnSpc>
              <a:spcBef>
                <a:spcPct val="0"/>
              </a:spcBef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6338267" y="4617697"/>
            <a:ext cx="5711291" cy="4409045"/>
            <a:chOff x="0" y="0"/>
            <a:chExt cx="1931968" cy="14914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31968" cy="1491455"/>
            </a:xfrm>
            <a:custGeom>
              <a:avLst/>
              <a:gdLst/>
              <a:ahLst/>
              <a:cxnLst/>
              <a:rect r="r" b="b" t="t" l="l"/>
              <a:pathLst>
                <a:path h="1491455" w="1931968">
                  <a:moveTo>
                    <a:pt x="1807508" y="1491455"/>
                  </a:moveTo>
                  <a:lnTo>
                    <a:pt x="124460" y="1491455"/>
                  </a:lnTo>
                  <a:cubicBezTo>
                    <a:pt x="55880" y="1491455"/>
                    <a:pt x="0" y="1435575"/>
                    <a:pt x="0" y="13669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7508" y="0"/>
                  </a:lnTo>
                  <a:cubicBezTo>
                    <a:pt x="1876088" y="0"/>
                    <a:pt x="1931968" y="55880"/>
                    <a:pt x="1931968" y="124460"/>
                  </a:cubicBezTo>
                  <a:lnTo>
                    <a:pt x="1931968" y="1366995"/>
                  </a:lnTo>
                  <a:cubicBezTo>
                    <a:pt x="1931968" y="1435575"/>
                    <a:pt x="1876088" y="1491455"/>
                    <a:pt x="1807508" y="1491455"/>
                  </a:cubicBezTo>
                  <a:close/>
                </a:path>
              </a:pathLst>
            </a:custGeom>
            <a:solidFill>
              <a:srgbClr val="E8B118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6689581" y="6751206"/>
            <a:ext cx="5008663" cy="662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55"/>
              </a:lnSpc>
              <a:spcBef>
                <a:spcPct val="0"/>
              </a:spcBef>
            </a:pPr>
            <a:r>
              <a:rPr lang="en-US" sz="4164">
                <a:solidFill>
                  <a:srgbClr val="191919"/>
                </a:solidFill>
                <a:latin typeface="Gotham 2 Italics"/>
              </a:rPr>
              <a:t>Texto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2240058" y="4617697"/>
            <a:ext cx="5711291" cy="4409045"/>
            <a:chOff x="0" y="0"/>
            <a:chExt cx="1931968" cy="149145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31968" cy="1491455"/>
            </a:xfrm>
            <a:custGeom>
              <a:avLst/>
              <a:gdLst/>
              <a:ahLst/>
              <a:cxnLst/>
              <a:rect r="r" b="b" t="t" l="l"/>
              <a:pathLst>
                <a:path h="1491455" w="1931968">
                  <a:moveTo>
                    <a:pt x="1807508" y="1491455"/>
                  </a:moveTo>
                  <a:lnTo>
                    <a:pt x="124460" y="1491455"/>
                  </a:lnTo>
                  <a:cubicBezTo>
                    <a:pt x="55880" y="1491455"/>
                    <a:pt x="0" y="1435575"/>
                    <a:pt x="0" y="13669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07508" y="0"/>
                  </a:lnTo>
                  <a:cubicBezTo>
                    <a:pt x="1876088" y="0"/>
                    <a:pt x="1931968" y="55880"/>
                    <a:pt x="1931968" y="124460"/>
                  </a:cubicBezTo>
                  <a:lnTo>
                    <a:pt x="1931968" y="1366995"/>
                  </a:lnTo>
                  <a:cubicBezTo>
                    <a:pt x="1931968" y="1435575"/>
                    <a:pt x="1876088" y="1491455"/>
                    <a:pt x="1807508" y="1491455"/>
                  </a:cubicBezTo>
                  <a:close/>
                </a:path>
              </a:pathLst>
            </a:custGeom>
            <a:solidFill>
              <a:srgbClr val="E8B118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2640126" y="6709836"/>
            <a:ext cx="5311223" cy="662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955"/>
              </a:lnSpc>
              <a:spcBef>
                <a:spcPct val="0"/>
              </a:spcBef>
            </a:pPr>
            <a:r>
              <a:rPr lang="en-US" sz="4164">
                <a:solidFill>
                  <a:srgbClr val="191919"/>
                </a:solidFill>
                <a:latin typeface="Gotham 2 Italics"/>
              </a:rPr>
              <a:t>Texto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648422">
            <a:off x="-3105900" y="-1659363"/>
            <a:ext cx="7844037" cy="5617852"/>
          </a:xfrm>
          <a:custGeom>
            <a:avLst/>
            <a:gdLst/>
            <a:ahLst/>
            <a:cxnLst/>
            <a:rect r="r" b="b" t="t" l="l"/>
            <a:pathLst>
              <a:path h="5617852" w="7844037">
                <a:moveTo>
                  <a:pt x="0" y="0"/>
                </a:moveTo>
                <a:lnTo>
                  <a:pt x="7844037" y="0"/>
                </a:lnTo>
                <a:lnTo>
                  <a:pt x="7844037" y="5617852"/>
                </a:lnTo>
                <a:lnTo>
                  <a:pt x="0" y="5617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4647" r="-19463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3780170" y="2201278"/>
            <a:ext cx="1690152" cy="0"/>
          </a:xfrm>
          <a:prstGeom prst="line">
            <a:avLst/>
          </a:prstGeom>
          <a:ln cap="rnd" w="66675">
            <a:solidFill>
              <a:srgbClr val="0C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2187" y="8043676"/>
            <a:ext cx="18265813" cy="2113400"/>
          </a:xfrm>
          <a:custGeom>
            <a:avLst/>
            <a:gdLst/>
            <a:ahLst/>
            <a:cxnLst/>
            <a:rect r="r" b="b" t="t" l="l"/>
            <a:pathLst>
              <a:path h="2113400" w="18265813">
                <a:moveTo>
                  <a:pt x="0" y="0"/>
                </a:moveTo>
                <a:lnTo>
                  <a:pt x="18265813" y="0"/>
                </a:lnTo>
                <a:lnTo>
                  <a:pt x="18265813" y="2113400"/>
                </a:lnTo>
                <a:lnTo>
                  <a:pt x="0" y="2113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069339" y="-1016896"/>
            <a:ext cx="3759650" cy="3656552"/>
          </a:xfrm>
          <a:custGeom>
            <a:avLst/>
            <a:gdLst/>
            <a:ahLst/>
            <a:cxnLst/>
            <a:rect r="r" b="b" t="t" l="l"/>
            <a:pathLst>
              <a:path h="3656552" w="3759650">
                <a:moveTo>
                  <a:pt x="0" y="0"/>
                </a:moveTo>
                <a:lnTo>
                  <a:pt x="3759650" y="0"/>
                </a:lnTo>
                <a:lnTo>
                  <a:pt x="3759650" y="3656552"/>
                </a:lnTo>
                <a:lnTo>
                  <a:pt x="0" y="36565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780170" y="1263214"/>
            <a:ext cx="1297920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60"/>
              </a:lnSpc>
            </a:pPr>
            <a:r>
              <a:rPr lang="en-US" sz="6383">
                <a:solidFill>
                  <a:srgbClr val="0C416F"/>
                </a:solidFill>
                <a:latin typeface="Gotham 1"/>
              </a:rPr>
              <a:t>LECTIO DIVINA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03215" y="4938567"/>
            <a:ext cx="17046942" cy="1412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10"/>
              </a:lnSpc>
            </a:pPr>
            <a:r>
              <a:rPr lang="en-US" sz="4591">
                <a:solidFill>
                  <a:srgbClr val="E8B118"/>
                </a:solidFill>
                <a:latin typeface="Gotham 1"/>
              </a:rPr>
              <a:t>•LECTURA DEL EVANGELIO DE SAN LUCAS 8, 4-15.</a:t>
            </a:r>
          </a:p>
          <a:p>
            <a:pPr>
              <a:lnSpc>
                <a:spcPts val="55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403215" y="542925"/>
            <a:ext cx="848408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0"/>
              </a:lnSpc>
            </a:pPr>
            <a:r>
              <a:rPr lang="en-US" sz="6383">
                <a:solidFill>
                  <a:srgbClr val="FFFFFF"/>
                </a:solidFill>
                <a:latin typeface="Gotham 1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819832" y="0"/>
            <a:ext cx="4468168" cy="3200075"/>
          </a:xfrm>
          <a:custGeom>
            <a:avLst/>
            <a:gdLst/>
            <a:ahLst/>
            <a:cxnLst/>
            <a:rect r="r" b="b" t="t" l="l"/>
            <a:pathLst>
              <a:path h="3200075" w="4468168">
                <a:moveTo>
                  <a:pt x="0" y="0"/>
                </a:moveTo>
                <a:lnTo>
                  <a:pt x="4468168" y="0"/>
                </a:lnTo>
                <a:lnTo>
                  <a:pt x="4468168" y="3200075"/>
                </a:lnTo>
                <a:lnTo>
                  <a:pt x="0" y="3200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4647" r="-1946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187" y="8043676"/>
            <a:ext cx="18265813" cy="2113400"/>
          </a:xfrm>
          <a:custGeom>
            <a:avLst/>
            <a:gdLst/>
            <a:ahLst/>
            <a:cxnLst/>
            <a:rect r="r" b="b" t="t" l="l"/>
            <a:pathLst>
              <a:path h="2113400" w="18265813">
                <a:moveTo>
                  <a:pt x="0" y="0"/>
                </a:moveTo>
                <a:lnTo>
                  <a:pt x="18265813" y="0"/>
                </a:lnTo>
                <a:lnTo>
                  <a:pt x="18265813" y="2113400"/>
                </a:lnTo>
                <a:lnTo>
                  <a:pt x="0" y="2113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3531178" y="3267708"/>
            <a:ext cx="1690152" cy="0"/>
          </a:xfrm>
          <a:prstGeom prst="line">
            <a:avLst/>
          </a:prstGeom>
          <a:ln cap="rnd" w="66675">
            <a:solidFill>
              <a:srgbClr val="0C416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700877" y="3578626"/>
            <a:ext cx="4202761" cy="4202761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6"/>
              <a:stretch>
                <a:fillRect l="-24976" t="0" r="-24976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C416F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00877" y="1899753"/>
            <a:ext cx="14756822" cy="993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42"/>
              </a:lnSpc>
            </a:pPr>
            <a:r>
              <a:rPr lang="en-US" sz="5913">
                <a:solidFill>
                  <a:srgbClr val="000000"/>
                </a:solidFill>
                <a:latin typeface="Gotham 1"/>
              </a:rPr>
              <a:t>SEAMOS PRÁCTICOS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876579" y="-814254"/>
            <a:ext cx="2888465" cy="2809257"/>
          </a:xfrm>
          <a:custGeom>
            <a:avLst/>
            <a:gdLst/>
            <a:ahLst/>
            <a:cxnLst/>
            <a:rect r="r" b="b" t="t" l="l"/>
            <a:pathLst>
              <a:path h="2809257" w="2888465">
                <a:moveTo>
                  <a:pt x="0" y="0"/>
                </a:moveTo>
                <a:lnTo>
                  <a:pt x="2888465" y="0"/>
                </a:lnTo>
                <a:lnTo>
                  <a:pt x="2888465" y="2809257"/>
                </a:lnTo>
                <a:lnTo>
                  <a:pt x="0" y="28092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221330" y="3950674"/>
            <a:ext cx="12230507" cy="2958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84"/>
              </a:lnSpc>
            </a:pPr>
            <a:r>
              <a:rPr lang="en-US" sz="3444">
                <a:solidFill>
                  <a:srgbClr val="000000"/>
                </a:solidFill>
                <a:latin typeface="Gotham 2"/>
              </a:rPr>
              <a:t>¿En cuál de las tierras me encuentro?</a:t>
            </a:r>
          </a:p>
          <a:p>
            <a:pPr>
              <a:lnSpc>
                <a:spcPts val="4684"/>
              </a:lnSpc>
            </a:pPr>
          </a:p>
          <a:p>
            <a:pPr>
              <a:lnSpc>
                <a:spcPts val="4684"/>
              </a:lnSpc>
            </a:pPr>
            <a:r>
              <a:rPr lang="en-US" sz="3444">
                <a:solidFill>
                  <a:srgbClr val="000000"/>
                </a:solidFill>
                <a:latin typeface="Gotham 2"/>
              </a:rPr>
              <a:t>¿Cuáles son las piedras que se encuentran en mi tierra?</a:t>
            </a:r>
          </a:p>
          <a:p>
            <a:pPr>
              <a:lnSpc>
                <a:spcPts val="4684"/>
              </a:lnSpc>
            </a:pPr>
          </a:p>
          <a:p>
            <a:pPr>
              <a:lnSpc>
                <a:spcPts val="4684"/>
              </a:lnSpc>
            </a:pPr>
            <a:r>
              <a:rPr lang="en-US" sz="3444">
                <a:solidFill>
                  <a:srgbClr val="000000"/>
                </a:solidFill>
                <a:latin typeface="Gotham 2"/>
              </a:rPr>
              <a:t>¿Qué tengo qué hacer?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053916" y="542925"/>
            <a:ext cx="848408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0"/>
              </a:lnSpc>
            </a:pPr>
            <a:r>
              <a:rPr lang="en-US" sz="6383">
                <a:solidFill>
                  <a:srgbClr val="FFFFFF"/>
                </a:solidFill>
                <a:latin typeface="Gotham 1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4697" y="-493652"/>
            <a:ext cx="19402697" cy="10780652"/>
            <a:chOff x="0" y="0"/>
            <a:chExt cx="25870263" cy="1437420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8341" r="0" b="8341"/>
            <a:stretch>
              <a:fillRect/>
            </a:stretch>
          </p:blipFill>
          <p:spPr>
            <a:xfrm flipH="false" flipV="false">
              <a:off x="0" y="0"/>
              <a:ext cx="25870263" cy="14374202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true" flipV="true" rot="0">
            <a:off x="-816283" y="7473034"/>
            <a:ext cx="4468168" cy="3200075"/>
          </a:xfrm>
          <a:custGeom>
            <a:avLst/>
            <a:gdLst/>
            <a:ahLst/>
            <a:cxnLst/>
            <a:rect r="r" b="b" t="t" l="l"/>
            <a:pathLst>
              <a:path h="3200075" w="4468168">
                <a:moveTo>
                  <a:pt x="4468168" y="3200075"/>
                </a:moveTo>
                <a:lnTo>
                  <a:pt x="0" y="3200075"/>
                </a:lnTo>
                <a:lnTo>
                  <a:pt x="0" y="0"/>
                </a:lnTo>
                <a:lnTo>
                  <a:pt x="4468168" y="0"/>
                </a:lnTo>
                <a:lnTo>
                  <a:pt x="4468168" y="320007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4647" r="-1946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584865" y="8400481"/>
            <a:ext cx="2888465" cy="2809257"/>
          </a:xfrm>
          <a:custGeom>
            <a:avLst/>
            <a:gdLst/>
            <a:ahLst/>
            <a:cxnLst/>
            <a:rect r="r" b="b" t="t" l="l"/>
            <a:pathLst>
              <a:path h="2809257" w="2888465">
                <a:moveTo>
                  <a:pt x="0" y="0"/>
                </a:moveTo>
                <a:lnTo>
                  <a:pt x="2888465" y="0"/>
                </a:lnTo>
                <a:lnTo>
                  <a:pt x="2888465" y="2809257"/>
                </a:lnTo>
                <a:lnTo>
                  <a:pt x="0" y="2809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733197" y="2344503"/>
            <a:ext cx="7852681" cy="5628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31"/>
              </a:lnSpc>
            </a:pPr>
            <a:r>
              <a:rPr lang="en-US" sz="5170">
                <a:solidFill>
                  <a:srgbClr val="0C416F"/>
                </a:solidFill>
                <a:latin typeface="Gotham 3 Bold"/>
              </a:rPr>
              <a:t>NUESTRO PADRE CELESTIAL NOS PIDE SER PERSEVERANTES Y OBEDIENTES. </a:t>
            </a:r>
          </a:p>
          <a:p>
            <a:pPr algn="r">
              <a:lnSpc>
                <a:spcPts val="5531"/>
              </a:lnSpc>
            </a:pPr>
          </a:p>
          <a:p>
            <a:pPr algn="r">
              <a:lnSpc>
                <a:spcPts val="5531"/>
              </a:lnSpc>
            </a:pPr>
            <a:r>
              <a:rPr lang="en-US" sz="5170">
                <a:solidFill>
                  <a:srgbClr val="0C416F"/>
                </a:solidFill>
                <a:latin typeface="Gotham 3 Bold"/>
              </a:rPr>
              <a:t>NO NOS QUIERE EXITOSOS, NOS QUIERE FIELES.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9393" y="8772525"/>
            <a:ext cx="848408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60"/>
              </a:lnSpc>
            </a:pPr>
            <a:r>
              <a:rPr lang="en-US" sz="6383">
                <a:solidFill>
                  <a:srgbClr val="FFFFFF"/>
                </a:solidFill>
                <a:latin typeface="Gotham 1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950391">
            <a:off x="-1205384" y="-571337"/>
            <a:ext cx="4468168" cy="3200075"/>
          </a:xfrm>
          <a:custGeom>
            <a:avLst/>
            <a:gdLst/>
            <a:ahLst/>
            <a:cxnLst/>
            <a:rect r="r" b="b" t="t" l="l"/>
            <a:pathLst>
              <a:path h="3200075" w="4468168">
                <a:moveTo>
                  <a:pt x="0" y="0"/>
                </a:moveTo>
                <a:lnTo>
                  <a:pt x="4468168" y="0"/>
                </a:lnTo>
                <a:lnTo>
                  <a:pt x="4468168" y="3200074"/>
                </a:lnTo>
                <a:lnTo>
                  <a:pt x="0" y="320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4647" r="-19463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7950223" y="5626603"/>
            <a:ext cx="1690152" cy="0"/>
          </a:xfrm>
          <a:prstGeom prst="line">
            <a:avLst/>
          </a:prstGeom>
          <a:ln cap="rnd" w="66675">
            <a:solidFill>
              <a:srgbClr val="0C416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2187" y="8043676"/>
            <a:ext cx="18265813" cy="2113400"/>
          </a:xfrm>
          <a:custGeom>
            <a:avLst/>
            <a:gdLst/>
            <a:ahLst/>
            <a:cxnLst/>
            <a:rect r="r" b="b" t="t" l="l"/>
            <a:pathLst>
              <a:path h="2113400" w="18265813">
                <a:moveTo>
                  <a:pt x="0" y="0"/>
                </a:moveTo>
                <a:lnTo>
                  <a:pt x="18265813" y="0"/>
                </a:lnTo>
                <a:lnTo>
                  <a:pt x="18265813" y="2113400"/>
                </a:lnTo>
                <a:lnTo>
                  <a:pt x="0" y="2113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906427" y="3613166"/>
            <a:ext cx="11777745" cy="2013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42"/>
              </a:lnSpc>
            </a:pPr>
            <a:r>
              <a:rPr lang="en-US" sz="5913">
                <a:solidFill>
                  <a:srgbClr val="000000"/>
                </a:solidFill>
                <a:latin typeface="Gotham 1"/>
              </a:rPr>
              <a:t>GRACIAS POR SU SERVICIO AL SEÑOR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6413470" y="-849249"/>
            <a:ext cx="2888465" cy="2809257"/>
          </a:xfrm>
          <a:custGeom>
            <a:avLst/>
            <a:gdLst/>
            <a:ahLst/>
            <a:cxnLst/>
            <a:rect r="r" b="b" t="t" l="l"/>
            <a:pathLst>
              <a:path h="2809257" w="2888465">
                <a:moveTo>
                  <a:pt x="0" y="0"/>
                </a:moveTo>
                <a:lnTo>
                  <a:pt x="2888465" y="0"/>
                </a:lnTo>
                <a:lnTo>
                  <a:pt x="2888465" y="2809256"/>
                </a:lnTo>
                <a:lnTo>
                  <a:pt x="0" y="2809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DAF8PYCESBM</dc:identifier>
  <dcterms:modified xsi:type="dcterms:W3CDTF">2011-08-01T06:04:30Z</dcterms:modified>
  <cp:revision>1</cp:revision>
  <dc:title>CCLA PRESENTACIÓN PLANTILLA 3</dc:title>
</cp:coreProperties>
</file>